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5143500" cy="9144000"/>
  <p:embeddedFontLst>
    <p:embeddedFont>
      <p:font typeface="Inter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jzlA7cKer4IwyHIq31ApTV7blq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-regular.fntdata"/><Relationship Id="rId11" Type="http://schemas.openxmlformats.org/officeDocument/2006/relationships/slide" Target="slides/slide7.xml"/><Relationship Id="rId22" Type="http://schemas.openxmlformats.org/officeDocument/2006/relationships/font" Target="fonts/Inter-italic.fntdata"/><Relationship Id="rId10" Type="http://schemas.openxmlformats.org/officeDocument/2006/relationships/slide" Target="slides/slide6.xml"/><Relationship Id="rId21" Type="http://schemas.openxmlformats.org/officeDocument/2006/relationships/font" Target="fonts/Inter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Inter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b154ff930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3b154ff930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b154ff9303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png"/><Relationship Id="rId11" Type="http://schemas.openxmlformats.org/officeDocument/2006/relationships/image" Target="../media/image4.png"/><Relationship Id="rId22" Type="http://schemas.openxmlformats.org/officeDocument/2006/relationships/image" Target="../media/image15.png"/><Relationship Id="rId10" Type="http://schemas.openxmlformats.org/officeDocument/2006/relationships/image" Target="../media/image5.png"/><Relationship Id="rId21" Type="http://schemas.openxmlformats.org/officeDocument/2006/relationships/image" Target="../media/image13.png"/><Relationship Id="rId13" Type="http://schemas.openxmlformats.org/officeDocument/2006/relationships/image" Target="../media/image17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5" Type="http://schemas.openxmlformats.org/officeDocument/2006/relationships/image" Target="../media/image11.png"/><Relationship Id="rId14" Type="http://schemas.openxmlformats.org/officeDocument/2006/relationships/image" Target="../media/image18.png"/><Relationship Id="rId17" Type="http://schemas.openxmlformats.org/officeDocument/2006/relationships/image" Target="../media/image8.png"/><Relationship Id="rId16" Type="http://schemas.openxmlformats.org/officeDocument/2006/relationships/image" Target="../media/image16.png"/><Relationship Id="rId5" Type="http://schemas.openxmlformats.org/officeDocument/2006/relationships/image" Target="../media/image10.png"/><Relationship Id="rId19" Type="http://schemas.openxmlformats.org/officeDocument/2006/relationships/image" Target="../media/image9.png"/><Relationship Id="rId6" Type="http://schemas.openxmlformats.org/officeDocument/2006/relationships/image" Target="../media/image2.png"/><Relationship Id="rId18" Type="http://schemas.openxmlformats.org/officeDocument/2006/relationships/image" Target="../media/image19.png"/><Relationship Id="rId7" Type="http://schemas.openxmlformats.org/officeDocument/2006/relationships/image" Target="../media/image6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png"/><Relationship Id="rId11" Type="http://schemas.openxmlformats.org/officeDocument/2006/relationships/image" Target="../media/image5.png"/><Relationship Id="rId22" Type="http://schemas.openxmlformats.org/officeDocument/2006/relationships/image" Target="../media/image13.png"/><Relationship Id="rId10" Type="http://schemas.openxmlformats.org/officeDocument/2006/relationships/image" Target="../media/image7.png"/><Relationship Id="rId21" Type="http://schemas.openxmlformats.org/officeDocument/2006/relationships/image" Target="../media/image14.png"/><Relationship Id="rId13" Type="http://schemas.openxmlformats.org/officeDocument/2006/relationships/image" Target="../media/image20.png"/><Relationship Id="rId12" Type="http://schemas.openxmlformats.org/officeDocument/2006/relationships/image" Target="../media/image4.png"/><Relationship Id="rId2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5" Type="http://schemas.openxmlformats.org/officeDocument/2006/relationships/image" Target="../media/image55.png"/><Relationship Id="rId14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1.png"/><Relationship Id="rId5" Type="http://schemas.openxmlformats.org/officeDocument/2006/relationships/image" Target="../media/image1.png"/><Relationship Id="rId19" Type="http://schemas.openxmlformats.org/officeDocument/2006/relationships/image" Target="../media/image19.png"/><Relationship Id="rId6" Type="http://schemas.openxmlformats.org/officeDocument/2006/relationships/image" Target="../media/image10.png"/><Relationship Id="rId18" Type="http://schemas.openxmlformats.org/officeDocument/2006/relationships/image" Target="../media/image8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Relationship Id="rId4" Type="http://schemas.openxmlformats.org/officeDocument/2006/relationships/image" Target="../media/image23.png"/><Relationship Id="rId5" Type="http://schemas.openxmlformats.org/officeDocument/2006/relationships/image" Target="../media/image62.png"/><Relationship Id="rId6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6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"/>
          <p:cNvSpPr/>
          <p:nvPr/>
        </p:nvSpPr>
        <p:spPr>
          <a:xfrm>
            <a:off x="609600" y="1947863"/>
            <a:ext cx="5715000" cy="12525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8296275" y="157163"/>
            <a:ext cx="661988" cy="62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" name="Google Shape;1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8970" y="318420"/>
            <a:ext cx="61786" cy="8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" name="Google Shape;1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0647" y="315907"/>
            <a:ext cx="63713" cy="76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0" name="Google Shape;2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7670" y="314521"/>
            <a:ext cx="44459" cy="84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" name="Google Shape;2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81964" y="320067"/>
            <a:ext cx="52693" cy="60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" name="Google Shape;2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44956" y="313799"/>
            <a:ext cx="65608" cy="75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" name="Google Shape;2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27235" y="442244"/>
            <a:ext cx="44868" cy="80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" name="Google Shape;24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77285" y="438085"/>
            <a:ext cx="46339" cy="74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" name="Google Shape;25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57359" y="555064"/>
            <a:ext cx="39719" cy="8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" name="Google Shape;26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27205" y="563891"/>
            <a:ext cx="54092" cy="73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" name="Google Shape;27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97847" y="555497"/>
            <a:ext cx="52960" cy="80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" name="Google Shape;28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39777" y="560577"/>
            <a:ext cx="74912" cy="73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" name="Google Shape;29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594025" y="443321"/>
            <a:ext cx="62413" cy="78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" name="Google Shape;30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672528" y="563110"/>
            <a:ext cx="52568" cy="71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" name="Google Shape;31;p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51441" y="157163"/>
            <a:ext cx="606822" cy="623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" name="Google Shape;32;p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297746" y="499607"/>
            <a:ext cx="15446" cy="23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" name="Google Shape;33;p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302895" y="384535"/>
            <a:ext cx="17653" cy="24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" name="Google Shape;34;p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296275" y="442071"/>
            <a:ext cx="13240" cy="23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" name="Google Shape;35;p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309515" y="554371"/>
            <a:ext cx="19124" cy="25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" name="Google Shape;36;p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332316" y="606362"/>
            <a:ext cx="22066" cy="25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7" name="Google Shape;37;p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320548" y="330465"/>
            <a:ext cx="21331" cy="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609600" y="1947863"/>
            <a:ext cx="61722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2927"/>
              </a:buClr>
              <a:buSzPts val="5250"/>
              <a:buFont typeface="Inter"/>
              <a:buNone/>
            </a:pPr>
            <a:r>
              <a:rPr b="1" i="0" lang="en-US" sz="5250" u="none" cap="none" strike="noStrike">
                <a:solidFill>
                  <a:srgbClr val="CF2927"/>
                </a:solidFill>
                <a:latin typeface="Inter"/>
                <a:ea typeface="Inter"/>
                <a:cs typeface="Inter"/>
                <a:sym typeface="Inter"/>
              </a:rPr>
              <a:t>Я иду в кино</a:t>
            </a:r>
            <a:endParaRPr b="0" i="0" sz="5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"/>
          <p:cNvSpPr/>
          <p:nvPr/>
        </p:nvSpPr>
        <p:spPr>
          <a:xfrm>
            <a:off x="609600" y="2862274"/>
            <a:ext cx="65871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Inter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Социальная история от фонда «Антон тут рядом»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/>
        </p:nvSpPr>
        <p:spPr>
          <a:xfrm>
            <a:off x="457200" y="206800"/>
            <a:ext cx="88947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29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8"/>
              <a:buFont typeface="Arial"/>
              <a:buNone/>
            </a:pPr>
            <a:r>
              <a:rPr b="1" i="0" lang="en-US" sz="30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Когда начнется фильм,</a:t>
            </a:r>
            <a:endParaRPr b="1" i="0" sz="308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29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8"/>
              <a:buFont typeface="Arial"/>
              <a:buNone/>
            </a:pPr>
            <a:r>
              <a:rPr b="1" i="0" lang="en-US" sz="30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 буду сидеть на своем месте</a:t>
            </a:r>
            <a:r>
              <a:rPr b="1" i="0" lang="en-US" sz="30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30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0"/>
          <p:cNvSpPr/>
          <p:nvPr/>
        </p:nvSpPr>
        <p:spPr>
          <a:xfrm>
            <a:off x="5551600" y="2266600"/>
            <a:ext cx="33801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1" i="0" lang="en-US" sz="19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Если я захочу что-то сказать, я скажу это тихо.</a:t>
            </a:r>
            <a:endParaRPr b="0" i="0" sz="14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19" name="Google Shape;1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46863"/>
            <a:ext cx="4991100" cy="332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5" name="Google Shape;1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62113"/>
            <a:ext cx="5738813" cy="2871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/>
          <p:nvPr/>
        </p:nvSpPr>
        <p:spPr>
          <a:xfrm>
            <a:off x="457200" y="314325"/>
            <a:ext cx="8343900" cy="1138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8"/>
              <a:buFont typeface="Arial"/>
              <a:buNone/>
            </a:pPr>
            <a:r>
              <a:rPr b="1" i="0" lang="en-US" sz="29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Фильм расскажет про Антона Харитонова, человека с аутизмом.</a:t>
            </a:r>
            <a:endParaRPr b="0" i="0" sz="29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2" name="Google Shape;1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650" y="1440651"/>
            <a:ext cx="4179774" cy="278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"/>
          <p:cNvSpPr/>
          <p:nvPr/>
        </p:nvSpPr>
        <p:spPr>
          <a:xfrm>
            <a:off x="457200" y="135100"/>
            <a:ext cx="85266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b="1" i="0" lang="en-US" sz="322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Если я устану, я попрошу</a:t>
            </a:r>
            <a:r>
              <a:rPr b="1" lang="en-US" sz="3225"/>
              <a:t>сь</a:t>
            </a:r>
            <a:r>
              <a:rPr b="1" i="0" lang="en-US" sz="322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выйти                          в коридор.</a:t>
            </a:r>
            <a:endParaRPr b="0" i="0" sz="32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850" y="1425713"/>
            <a:ext cx="4215425" cy="2810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407188" y="3967600"/>
            <a:ext cx="83439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892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00" y="1640575"/>
            <a:ext cx="4585500" cy="30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/>
          <p:nvPr/>
        </p:nvSpPr>
        <p:spPr>
          <a:xfrm>
            <a:off x="392900" y="316975"/>
            <a:ext cx="62559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</a:rPr>
              <a:t>Когда фильм закончится,     в зале включат свет.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43" name="Google Shape;143;p13"/>
          <p:cNvSpPr txBox="1"/>
          <p:nvPr/>
        </p:nvSpPr>
        <p:spPr>
          <a:xfrm>
            <a:off x="5195475" y="3346975"/>
            <a:ext cx="3555600" cy="1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25">
                <a:solidFill>
                  <a:schemeClr val="dk1"/>
                </a:solidFill>
              </a:rPr>
              <a:t>Я спокойно встану со своего места        и выйду из зала.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9" name="Google Shape;149;g3b154ff9303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84638"/>
            <a:ext cx="37433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0" name="Google Shape;150;g3b154ff9303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4838" y="1684638"/>
            <a:ext cx="415290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b154ff9303_0_1"/>
          <p:cNvSpPr/>
          <p:nvPr/>
        </p:nvSpPr>
        <p:spPr>
          <a:xfrm>
            <a:off x="412550" y="347675"/>
            <a:ext cx="84618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b="1" lang="en-US" sz="3400"/>
              <a:t>Я</a:t>
            </a:r>
            <a:r>
              <a:rPr b="1" lang="en-US" sz="3400"/>
              <a:t> пойду в гардероб.</a:t>
            </a:r>
            <a:endParaRPr b="1" sz="3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b="1" lang="en-US" sz="3400"/>
              <a:t>Я возьму свою одежду.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b154ff9303_0_1"/>
          <p:cNvSpPr/>
          <p:nvPr/>
        </p:nvSpPr>
        <p:spPr>
          <a:xfrm>
            <a:off x="471488" y="4162425"/>
            <a:ext cx="83439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892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"/>
          <p:cNvSpPr/>
          <p:nvPr/>
        </p:nvSpPr>
        <p:spPr>
          <a:xfrm>
            <a:off x="8296275" y="157163"/>
            <a:ext cx="661988" cy="62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9" name="Google Shape;1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5788" y="2053450"/>
            <a:ext cx="3814763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0" name="Google Shape;1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8973" y="318420"/>
            <a:ext cx="61782" cy="8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1" name="Google Shape;16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0651" y="315907"/>
            <a:ext cx="63717" cy="76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2" name="Google Shape;16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7669" y="314521"/>
            <a:ext cx="44462" cy="84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3" name="Google Shape;16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81963" y="320067"/>
            <a:ext cx="52694" cy="60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4" name="Google Shape;164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44955" y="313799"/>
            <a:ext cx="65605" cy="75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5" name="Google Shape;165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27238" y="442244"/>
            <a:ext cx="44872" cy="80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6" name="Google Shape;166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77284" y="438085"/>
            <a:ext cx="46341" cy="74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7" name="Google Shape;167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57363" y="555064"/>
            <a:ext cx="39719" cy="8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8" name="Google Shape;168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27210" y="563891"/>
            <a:ext cx="54090" cy="73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9" name="Google Shape;169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97847" y="555497"/>
            <a:ext cx="52955" cy="80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0" name="Google Shape;170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739774" y="560577"/>
            <a:ext cx="74907" cy="73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1" name="Google Shape;171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594024" y="443321"/>
            <a:ext cx="62415" cy="78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2" name="Google Shape;172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672531" y="563110"/>
            <a:ext cx="52564" cy="71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3" name="Google Shape;173;p1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351444" y="157163"/>
            <a:ext cx="606819" cy="623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4" name="Google Shape;174;p1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97745" y="499607"/>
            <a:ext cx="15450" cy="23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5" name="Google Shape;175;p1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302898" y="384535"/>
            <a:ext cx="17655" cy="24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6" name="Google Shape;176;p1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296275" y="442071"/>
            <a:ext cx="13236" cy="23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7" name="Google Shape;177;p1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309511" y="554371"/>
            <a:ext cx="19124" cy="25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8" name="Google Shape;178;p1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332319" y="606362"/>
            <a:ext cx="22064" cy="25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9" name="Google Shape;179;p1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320543" y="330465"/>
            <a:ext cx="21329" cy="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4"/>
          <p:cNvSpPr/>
          <p:nvPr/>
        </p:nvSpPr>
        <p:spPr>
          <a:xfrm>
            <a:off x="416700" y="611225"/>
            <a:ext cx="83106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2"/>
              <a:buFont typeface="Arial"/>
              <a:buNone/>
            </a:pPr>
            <a:r>
              <a:t/>
            </a:r>
            <a:endParaRPr b="1" sz="31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rPr b="1" lang="en-US" sz="3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Потом я поеду домой.</a:t>
            </a:r>
            <a:endParaRPr sz="3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Я сходил в кино. </a:t>
            </a:r>
            <a:endParaRPr i="0" sz="3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2"/>
              <a:buFont typeface="Arial"/>
              <a:buNone/>
            </a:pPr>
            <a:r>
              <a:rPr b="1" i="0" lang="en-US" sz="3100" u="none" cap="none" strike="noStrike">
                <a:solidFill>
                  <a:srgbClr val="CF2927"/>
                </a:solidFill>
                <a:latin typeface="Inter"/>
                <a:ea typeface="Inter"/>
                <a:cs typeface="Inter"/>
                <a:sym typeface="Inter"/>
              </a:rPr>
              <a:t>Я молодец!</a:t>
            </a:r>
            <a:endParaRPr i="0" sz="3100" u="none" cap="none" strike="noStrike">
              <a:solidFill>
                <a:srgbClr val="CF2927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5" name="Google Shape;4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309688"/>
            <a:ext cx="5272088" cy="350996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"/>
          <p:cNvSpPr/>
          <p:nvPr/>
        </p:nvSpPr>
        <p:spPr>
          <a:xfrm>
            <a:off x="457200" y="314325"/>
            <a:ext cx="70389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12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0"/>
              <a:buFont typeface="Arial"/>
              <a:buNone/>
            </a:pPr>
            <a:r>
              <a:rPr b="1" i="0" lang="en-US" sz="48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кинотеатр.</a:t>
            </a:r>
            <a:endParaRPr b="0" i="0" sz="48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5995988" y="1309688"/>
            <a:ext cx="2805113" cy="1238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9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b="1" i="0" lang="en-US" sz="18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 и _____ идем в кинотеатр, чтобы посмотреть фильм «Антон тут рядом».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3" name="Google Shape;5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81138"/>
            <a:ext cx="5014913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"/>
          <p:cNvSpPr/>
          <p:nvPr/>
        </p:nvSpPr>
        <p:spPr>
          <a:xfrm>
            <a:off x="457200" y="114100"/>
            <a:ext cx="6854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Arial"/>
              <a:buNone/>
            </a:pPr>
            <a:r>
              <a:rPr b="1" i="0" lang="en-US" sz="33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Когда </a:t>
            </a:r>
            <a:r>
              <a:rPr b="1" lang="en-US" sz="3375"/>
              <a:t>я</a:t>
            </a:r>
            <a:r>
              <a:rPr b="1" i="0" lang="en-US" sz="33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зайд</a:t>
            </a:r>
            <a:r>
              <a:rPr b="1" lang="en-US" sz="3375"/>
              <a:t>у</a:t>
            </a:r>
            <a:r>
              <a:rPr b="1" i="0" lang="en-US" sz="33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 кинотеатр, </a:t>
            </a:r>
            <a:endParaRPr b="1" i="0" sz="337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Arial"/>
              <a:buNone/>
            </a:pPr>
            <a:r>
              <a:rPr b="1" lang="en-US" sz="3375"/>
              <a:t>я </a:t>
            </a:r>
            <a:r>
              <a:rPr b="1" i="0" lang="en-US" sz="33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попа</a:t>
            </a:r>
            <a:r>
              <a:rPr b="1" lang="en-US" sz="3375"/>
              <a:t>ду </a:t>
            </a:r>
            <a:r>
              <a:rPr b="1" i="0" lang="en-US" sz="33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холл. </a:t>
            </a:r>
            <a:endParaRPr b="0" i="0" sz="3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5636350" y="1904800"/>
            <a:ext cx="3455100" cy="18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b="1" i="0" lang="en-US" sz="18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кинотеатре может        быть шумно. </a:t>
            </a:r>
            <a:endParaRPr b="1" i="0" sz="187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t/>
            </a:r>
            <a:endParaRPr b="1" sz="1875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b="1" i="0" lang="en-US" sz="18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Если мне будет </a:t>
            </a:r>
            <a:r>
              <a:rPr b="1" lang="en-US" sz="1875"/>
              <a:t>неприятно</a:t>
            </a:r>
            <a:r>
              <a:rPr b="1" i="0" lang="en-US" sz="18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я скажу об этом.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1" name="Google Shape;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937" y="1014413"/>
            <a:ext cx="2638425" cy="3519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2" name="Google Shape;6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3638" y="1014413"/>
            <a:ext cx="2533650" cy="3519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3" name="Google Shape;6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937" y="1014413"/>
            <a:ext cx="1957388" cy="3519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4" name="Google Shape;6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9000" y="1038225"/>
            <a:ext cx="2281238" cy="34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261925" y="0"/>
            <a:ext cx="99015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Arial"/>
              <a:buNone/>
            </a:pPr>
            <a:r>
              <a:rPr b="1" lang="en-US" sz="2800"/>
              <a:t>Я</a:t>
            </a: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подним</a:t>
            </a:r>
            <a:r>
              <a:rPr b="1" lang="en-US" sz="2800"/>
              <a:t>усь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третий этаж по лестнице.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1" name="Google Shape;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575" y="980388"/>
            <a:ext cx="3762375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2" name="Google Shape;7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838" y="966100"/>
            <a:ext cx="2738438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5"/>
          <p:cNvSpPr/>
          <p:nvPr/>
        </p:nvSpPr>
        <p:spPr>
          <a:xfrm>
            <a:off x="457200" y="-2"/>
            <a:ext cx="91440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4"/>
              <a:buFont typeface="Arial"/>
              <a:buNone/>
            </a:pPr>
            <a:r>
              <a:rPr b="1" i="0" lang="en-US" sz="2804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Я сдам одежду в гардероб и получу номерок.</a:t>
            </a:r>
            <a:endParaRPr i="0" sz="2804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57200" y="4362450"/>
            <a:ext cx="83439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3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b="1" i="0" lang="en-US" sz="18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гардеробе может быть очередь. 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3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b="1" i="0" lang="en-US" sz="18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 буду ждать своей очереди спокойно. 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0" name="Google Shape;8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337451"/>
            <a:ext cx="5161225" cy="34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6"/>
          <p:cNvSpPr/>
          <p:nvPr/>
        </p:nvSpPr>
        <p:spPr>
          <a:xfrm>
            <a:off x="353700" y="135150"/>
            <a:ext cx="879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Перед началом фильма я могу сходить в туалет.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5821413" y="2177588"/>
            <a:ext cx="29574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Arial"/>
              <a:buNone/>
            </a:pPr>
            <a:r>
              <a:rPr b="1" i="0" lang="en-US" sz="206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Туалет находится рядом с гардеробом.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8" name="Google Shape;8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9619" y="2569369"/>
            <a:ext cx="4763" cy="4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9" name="Google Shape;8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819" y="2645569"/>
            <a:ext cx="4763" cy="4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0" name="Google Shape;9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50" y="1583888"/>
            <a:ext cx="4638675" cy="309086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7"/>
          <p:cNvSpPr/>
          <p:nvPr/>
        </p:nvSpPr>
        <p:spPr>
          <a:xfrm>
            <a:off x="438150" y="333375"/>
            <a:ext cx="8648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13"/>
              <a:buFont typeface="Arial"/>
              <a:buNone/>
            </a:pPr>
            <a:r>
              <a:rPr b="1" lang="en-US" sz="3113"/>
              <a:t>Я</a:t>
            </a:r>
            <a:r>
              <a:rPr b="1" i="0" lang="en-US" sz="311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зайд</a:t>
            </a:r>
            <a:r>
              <a:rPr b="1" lang="en-US" sz="3113"/>
              <a:t>у</a:t>
            </a:r>
            <a:r>
              <a:rPr b="1" i="0" lang="en-US" sz="311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 кинозал перед началом фильма.</a:t>
            </a:r>
            <a:endParaRPr b="0" i="0" sz="31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5202850" y="2343150"/>
            <a:ext cx="38208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Arial"/>
              <a:buNone/>
            </a:pPr>
            <a:r>
              <a:rPr b="1" lang="en-US" sz="1800"/>
              <a:t>На моем билете написан </a:t>
            </a:r>
            <a:r>
              <a:rPr b="1" lang="en-US" sz="1800">
                <a:solidFill>
                  <a:schemeClr val="dk1"/>
                </a:solidFill>
              </a:rPr>
              <a:t>ряд и </a:t>
            </a:r>
            <a:r>
              <a:rPr b="1" lang="en-US" sz="1800"/>
              <a:t>номер места, на которое я сяду.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4572000" y="234315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4572000" y="234315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0" name="Google Shape;1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963" y="1414463"/>
            <a:ext cx="3938588" cy="2747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" name="Google Shape;10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1075" y="1390650"/>
            <a:ext cx="3862387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"/>
          <p:cNvSpPr/>
          <p:nvPr/>
        </p:nvSpPr>
        <p:spPr>
          <a:xfrm>
            <a:off x="400050" y="170975"/>
            <a:ext cx="6517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/>
              <a:t>В ящике у входа</a:t>
            </a: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лежат игрушки</a:t>
            </a:r>
            <a:r>
              <a:rPr b="1" lang="en-US" sz="3000"/>
              <a:t>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шумоподавляющие наушники. 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461975" y="4267675"/>
            <a:ext cx="83439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892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1" i="0" lang="en-US" sz="22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 возьму игрушку или наушники, если захочу.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/>
          <p:nvPr/>
        </p:nvSpPr>
        <p:spPr>
          <a:xfrm>
            <a:off x="231425" y="227725"/>
            <a:ext cx="88278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8"/>
              <a:buFont typeface="Arial"/>
              <a:buNone/>
            </a:pPr>
            <a:r>
              <a:rPr b="1" lang="en-US" sz="3088"/>
              <a:t>В зале рядом со мной будут сидеть люди.</a:t>
            </a:r>
            <a:endParaRPr b="0" i="0" sz="30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5412450" y="2516850"/>
            <a:ext cx="35883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88"/>
              <a:buFont typeface="Arial"/>
              <a:buNone/>
            </a:pPr>
            <a:r>
              <a:rPr b="1" lang="en-US" sz="2188">
                <a:solidFill>
                  <a:schemeClr val="dk1"/>
                </a:solidFill>
              </a:rPr>
              <a:t>П</a:t>
            </a:r>
            <a:r>
              <a:rPr b="1" lang="en-US" sz="2188">
                <a:solidFill>
                  <a:schemeClr val="dk1"/>
                </a:solidFill>
              </a:rPr>
              <a:t>еред началом фильма в зале выключат свет.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25" y="1424725"/>
            <a:ext cx="5107649" cy="34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2025-12-17T15:22:40Z</dcterms:created>
  <dc:creator>PptxGenJS</dc:creator>
</cp:coreProperties>
</file>